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20" Type="http://schemas.openxmlformats.org/officeDocument/2006/relationships/image" Target="../media/image224.png"/><Relationship Id="rId21" Type="http://schemas.openxmlformats.org/officeDocument/2006/relationships/image" Target="../media/image225.png"/><Relationship Id="rId22" Type="http://schemas.openxmlformats.org/officeDocument/2006/relationships/image" Target="../media/image226.png"/><Relationship Id="rId23" Type="http://schemas.openxmlformats.org/officeDocument/2006/relationships/image" Target="../media/image227.png"/><Relationship Id="rId24" Type="http://schemas.openxmlformats.org/officeDocument/2006/relationships/image" Target="../media/image228.png"/><Relationship Id="rId25" Type="http://schemas.openxmlformats.org/officeDocument/2006/relationships/image" Target="../media/image229.png"/><Relationship Id="rId26" Type="http://schemas.openxmlformats.org/officeDocument/2006/relationships/image" Target="../media/image230.png"/><Relationship Id="rId27" Type="http://schemas.openxmlformats.org/officeDocument/2006/relationships/image" Target="../media/image231.png"/><Relationship Id="rId28" Type="http://schemas.openxmlformats.org/officeDocument/2006/relationships/image" Target="../media/image232.png"/><Relationship Id="rId29" Type="http://schemas.openxmlformats.org/officeDocument/2006/relationships/image" Target="../media/image233.png"/><Relationship Id="rId30" Type="http://schemas.openxmlformats.org/officeDocument/2006/relationships/image" Target="../media/image234.png"/><Relationship Id="rId31" Type="http://schemas.openxmlformats.org/officeDocument/2006/relationships/image" Target="../media/image235.png"/><Relationship Id="rId32" Type="http://schemas.openxmlformats.org/officeDocument/2006/relationships/image" Target="../media/image236.png"/><Relationship Id="rId33" Type="http://schemas.openxmlformats.org/officeDocument/2006/relationships/image" Target="../media/image237.png"/><Relationship Id="rId34" Type="http://schemas.openxmlformats.org/officeDocument/2006/relationships/image" Target="../media/image238.png"/><Relationship Id="rId35" Type="http://schemas.openxmlformats.org/officeDocument/2006/relationships/image" Target="../media/image239.png"/><Relationship Id="rId36" Type="http://schemas.openxmlformats.org/officeDocument/2006/relationships/image" Target="../media/image240.png"/><Relationship Id="rId37" Type="http://schemas.openxmlformats.org/officeDocument/2006/relationships/image" Target="../media/image241.png"/><Relationship Id="rId38" Type="http://schemas.openxmlformats.org/officeDocument/2006/relationships/image" Target="../media/image242.png"/><Relationship Id="rId39" Type="http://schemas.openxmlformats.org/officeDocument/2006/relationships/image" Target="../media/image243.png"/><Relationship Id="rId40" Type="http://schemas.openxmlformats.org/officeDocument/2006/relationships/image" Target="../media/image244.png"/><Relationship Id="rId41" Type="http://schemas.openxmlformats.org/officeDocument/2006/relationships/image" Target="../media/image245.png"/><Relationship Id="rId42" Type="http://schemas.openxmlformats.org/officeDocument/2006/relationships/image" Target="../media/image246.png"/><Relationship Id="rId43" Type="http://schemas.openxmlformats.org/officeDocument/2006/relationships/image" Target="../media/image247.png"/><Relationship Id="rId44" Type="http://schemas.openxmlformats.org/officeDocument/2006/relationships/image" Target="../media/image248.png"/><Relationship Id="rId45" Type="http://schemas.openxmlformats.org/officeDocument/2006/relationships/image" Target="../media/image249.png"/><Relationship Id="rId46" Type="http://schemas.openxmlformats.org/officeDocument/2006/relationships/image" Target="../media/image250.png"/><Relationship Id="rId47" Type="http://schemas.openxmlformats.org/officeDocument/2006/relationships/image" Target="../media/image251.png"/><Relationship Id="rId48" Type="http://schemas.openxmlformats.org/officeDocument/2006/relationships/image" Target="../media/image252.png"/><Relationship Id="rId49" Type="http://schemas.openxmlformats.org/officeDocument/2006/relationships/image" Target="../media/image253.png"/><Relationship Id="rId50" Type="http://schemas.openxmlformats.org/officeDocument/2006/relationships/image" Target="../media/image254.png"/><Relationship Id="rId51" Type="http://schemas.openxmlformats.org/officeDocument/2006/relationships/image" Target="../media/image255.png"/><Relationship Id="rId52" Type="http://schemas.openxmlformats.org/officeDocument/2006/relationships/image" Target="../media/image256.png"/><Relationship Id="rId53" Type="http://schemas.openxmlformats.org/officeDocument/2006/relationships/image" Target="../media/image2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8" Type="http://schemas.openxmlformats.org/officeDocument/2006/relationships/image" Target="../media/image274.png"/><Relationship Id="rId19" Type="http://schemas.openxmlformats.org/officeDocument/2006/relationships/image" Target="../media/image275.png"/><Relationship Id="rId20" Type="http://schemas.openxmlformats.org/officeDocument/2006/relationships/image" Target="../media/image276.png"/><Relationship Id="rId21" Type="http://schemas.openxmlformats.org/officeDocument/2006/relationships/image" Target="../media/image277.png"/><Relationship Id="rId22" Type="http://schemas.openxmlformats.org/officeDocument/2006/relationships/image" Target="../media/image278.png"/><Relationship Id="rId23" Type="http://schemas.openxmlformats.org/officeDocument/2006/relationships/image" Target="../media/image279.png"/><Relationship Id="rId24" Type="http://schemas.openxmlformats.org/officeDocument/2006/relationships/image" Target="../media/image280.png"/><Relationship Id="rId25" Type="http://schemas.openxmlformats.org/officeDocument/2006/relationships/image" Target="../media/image281.png"/><Relationship Id="rId26" Type="http://schemas.openxmlformats.org/officeDocument/2006/relationships/image" Target="../media/image282.png"/><Relationship Id="rId27" Type="http://schemas.openxmlformats.org/officeDocument/2006/relationships/image" Target="../media/image283.png"/><Relationship Id="rId28" Type="http://schemas.openxmlformats.org/officeDocument/2006/relationships/image" Target="../media/image284.png"/><Relationship Id="rId29" Type="http://schemas.openxmlformats.org/officeDocument/2006/relationships/image" Target="../media/image285.png"/><Relationship Id="rId30" Type="http://schemas.openxmlformats.org/officeDocument/2006/relationships/image" Target="../media/image286.png"/><Relationship Id="rId31" Type="http://schemas.openxmlformats.org/officeDocument/2006/relationships/image" Target="../media/image287.png"/><Relationship Id="rId32" Type="http://schemas.openxmlformats.org/officeDocument/2006/relationships/image" Target="../media/image288.png"/><Relationship Id="rId33" Type="http://schemas.openxmlformats.org/officeDocument/2006/relationships/image" Target="../media/image289.png"/><Relationship Id="rId34" Type="http://schemas.openxmlformats.org/officeDocument/2006/relationships/image" Target="../media/image290.png"/><Relationship Id="rId35" Type="http://schemas.openxmlformats.org/officeDocument/2006/relationships/image" Target="../media/image291.png"/><Relationship Id="rId36" Type="http://schemas.openxmlformats.org/officeDocument/2006/relationships/image" Target="../media/image292.png"/><Relationship Id="rId37" Type="http://schemas.openxmlformats.org/officeDocument/2006/relationships/image" Target="../media/image293.png"/><Relationship Id="rId38" Type="http://schemas.openxmlformats.org/officeDocument/2006/relationships/image" Target="../media/image294.png"/><Relationship Id="rId39" Type="http://schemas.openxmlformats.org/officeDocument/2006/relationships/image" Target="../media/image295.png"/><Relationship Id="rId40" Type="http://schemas.openxmlformats.org/officeDocument/2006/relationships/image" Target="../media/image296.png"/><Relationship Id="rId41" Type="http://schemas.openxmlformats.org/officeDocument/2006/relationships/image" Target="../media/image297.png"/><Relationship Id="rId42" Type="http://schemas.openxmlformats.org/officeDocument/2006/relationships/image" Target="../media/image2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Relationship Id="rId24" Type="http://schemas.openxmlformats.org/officeDocument/2006/relationships/image" Target="../media/image321.png"/><Relationship Id="rId25" Type="http://schemas.openxmlformats.org/officeDocument/2006/relationships/image" Target="../media/image322.png"/><Relationship Id="rId26" Type="http://schemas.openxmlformats.org/officeDocument/2006/relationships/image" Target="../media/image323.png"/><Relationship Id="rId27" Type="http://schemas.openxmlformats.org/officeDocument/2006/relationships/image" Target="../media/image324.png"/><Relationship Id="rId28" Type="http://schemas.openxmlformats.org/officeDocument/2006/relationships/image" Target="../media/image32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Relationship Id="rId16" Type="http://schemas.openxmlformats.org/officeDocument/2006/relationships/image" Target="../media/image34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125.png"/><Relationship Id="rId21" Type="http://schemas.openxmlformats.org/officeDocument/2006/relationships/image" Target="../media/image126.png"/><Relationship Id="rId22" Type="http://schemas.openxmlformats.org/officeDocument/2006/relationships/image" Target="../media/image127.png"/><Relationship Id="rId23" Type="http://schemas.openxmlformats.org/officeDocument/2006/relationships/image" Target="../media/image128.png"/><Relationship Id="rId24" Type="http://schemas.openxmlformats.org/officeDocument/2006/relationships/image" Target="../media/image129.png"/><Relationship Id="rId25" Type="http://schemas.openxmlformats.org/officeDocument/2006/relationships/image" Target="../media/image130.png"/><Relationship Id="rId26" Type="http://schemas.openxmlformats.org/officeDocument/2006/relationships/image" Target="../media/image131.png"/><Relationship Id="rId27" Type="http://schemas.openxmlformats.org/officeDocument/2006/relationships/image" Target="../media/image132.png"/><Relationship Id="rId28" Type="http://schemas.openxmlformats.org/officeDocument/2006/relationships/image" Target="../media/image133.png"/><Relationship Id="rId29" Type="http://schemas.openxmlformats.org/officeDocument/2006/relationships/image" Target="../media/image134.png"/><Relationship Id="rId30" Type="http://schemas.openxmlformats.org/officeDocument/2006/relationships/image" Target="../media/image135.png"/><Relationship Id="rId31" Type="http://schemas.openxmlformats.org/officeDocument/2006/relationships/image" Target="../media/image136.png"/><Relationship Id="rId32" Type="http://schemas.openxmlformats.org/officeDocument/2006/relationships/image" Target="../media/image137.png"/><Relationship Id="rId33" Type="http://schemas.openxmlformats.org/officeDocument/2006/relationships/image" Target="../media/image138.png"/><Relationship Id="rId34" Type="http://schemas.openxmlformats.org/officeDocument/2006/relationships/image" Target="../media/image139.png"/><Relationship Id="rId35" Type="http://schemas.openxmlformats.org/officeDocument/2006/relationships/image" Target="../media/image140.png"/><Relationship Id="rId36" Type="http://schemas.openxmlformats.org/officeDocument/2006/relationships/image" Target="../media/image141.png"/><Relationship Id="rId37" Type="http://schemas.openxmlformats.org/officeDocument/2006/relationships/image" Target="../media/image142.png"/><Relationship Id="rId38" Type="http://schemas.openxmlformats.org/officeDocument/2006/relationships/image" Target="../media/image143.png"/><Relationship Id="rId39" Type="http://schemas.openxmlformats.org/officeDocument/2006/relationships/image" Target="../media/image144.png"/><Relationship Id="rId40" Type="http://schemas.openxmlformats.org/officeDocument/2006/relationships/image" Target="../media/image145.png"/><Relationship Id="rId41" Type="http://schemas.openxmlformats.org/officeDocument/2006/relationships/image" Target="../media/image146.png"/><Relationship Id="rId42" Type="http://schemas.openxmlformats.org/officeDocument/2006/relationships/image" Target="../media/image147.png"/><Relationship Id="rId43" Type="http://schemas.openxmlformats.org/officeDocument/2006/relationships/image" Target="../media/image148.png"/><Relationship Id="rId44" Type="http://schemas.openxmlformats.org/officeDocument/2006/relationships/image" Target="../media/image149.png"/><Relationship Id="rId45" Type="http://schemas.openxmlformats.org/officeDocument/2006/relationships/image" Target="../media/image150.png"/><Relationship Id="rId46" Type="http://schemas.openxmlformats.org/officeDocument/2006/relationships/image" Target="../media/image151.png"/><Relationship Id="rId47" Type="http://schemas.openxmlformats.org/officeDocument/2006/relationships/image" Target="../media/image152.png"/><Relationship Id="rId48" Type="http://schemas.openxmlformats.org/officeDocument/2006/relationships/image" Target="../media/image153.png"/><Relationship Id="rId49" Type="http://schemas.openxmlformats.org/officeDocument/2006/relationships/image" Target="../media/image154.png"/><Relationship Id="rId50" Type="http://schemas.openxmlformats.org/officeDocument/2006/relationships/image" Target="../media/image15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27" Type="http://schemas.openxmlformats.org/officeDocument/2006/relationships/image" Target="../media/image181.png"/><Relationship Id="rId28" Type="http://schemas.openxmlformats.org/officeDocument/2006/relationships/image" Target="../media/image182.png"/><Relationship Id="rId29" Type="http://schemas.openxmlformats.org/officeDocument/2006/relationships/image" Target="../media/image183.png"/><Relationship Id="rId30" Type="http://schemas.openxmlformats.org/officeDocument/2006/relationships/image" Target="../media/image184.png"/><Relationship Id="rId31" Type="http://schemas.openxmlformats.org/officeDocument/2006/relationships/image" Target="../media/image185.png"/><Relationship Id="rId32" Type="http://schemas.openxmlformats.org/officeDocument/2006/relationships/image" Target="../media/image186.png"/><Relationship Id="rId33" Type="http://schemas.openxmlformats.org/officeDocument/2006/relationships/image" Target="../media/image187.png"/><Relationship Id="rId34" Type="http://schemas.openxmlformats.org/officeDocument/2006/relationships/image" Target="../media/image188.png"/><Relationship Id="rId35" Type="http://schemas.openxmlformats.org/officeDocument/2006/relationships/image" Target="../media/image189.png"/><Relationship Id="rId36" Type="http://schemas.openxmlformats.org/officeDocument/2006/relationships/image" Target="../media/image190.png"/><Relationship Id="rId37" Type="http://schemas.openxmlformats.org/officeDocument/2006/relationships/image" Target="../media/image191.png"/><Relationship Id="rId38" Type="http://schemas.openxmlformats.org/officeDocument/2006/relationships/image" Target="../media/image192.png"/><Relationship Id="rId39" Type="http://schemas.openxmlformats.org/officeDocument/2006/relationships/image" Target="../media/image193.png"/><Relationship Id="rId40" Type="http://schemas.openxmlformats.org/officeDocument/2006/relationships/image" Target="../media/image194.png"/><Relationship Id="rId41" Type="http://schemas.openxmlformats.org/officeDocument/2006/relationships/image" Target="../media/image195.png"/><Relationship Id="rId42" Type="http://schemas.openxmlformats.org/officeDocument/2006/relationships/image" Target="../media/image196.png"/><Relationship Id="rId43" Type="http://schemas.openxmlformats.org/officeDocument/2006/relationships/image" Target="../media/image197.png"/><Relationship Id="rId44" Type="http://schemas.openxmlformats.org/officeDocument/2006/relationships/image" Target="../media/image198.png"/><Relationship Id="rId45" Type="http://schemas.openxmlformats.org/officeDocument/2006/relationships/image" Target="../media/image199.png"/><Relationship Id="rId46" Type="http://schemas.openxmlformats.org/officeDocument/2006/relationships/image" Target="../media/image200.png"/><Relationship Id="rId47" Type="http://schemas.openxmlformats.org/officeDocument/2006/relationships/image" Target="../media/image201.png"/><Relationship Id="rId48" Type="http://schemas.openxmlformats.org/officeDocument/2006/relationships/image" Target="../media/image202.png"/><Relationship Id="rId49" Type="http://schemas.openxmlformats.org/officeDocument/2006/relationships/image" Target="../media/image203.png"/><Relationship Id="rId50" Type="http://schemas.openxmlformats.org/officeDocument/2006/relationships/image" Target="../media/image204.png"/><Relationship Id="rId51" Type="http://schemas.openxmlformats.org/officeDocument/2006/relationships/image" Target="../media/image2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89781" y="918961"/>
              <a:ext cx="2172506" cy="435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109" y="3224218"/>
            <a:ext cx="16139621" cy="6229654"/>
            <a:chOff x="965109" y="3224218"/>
            <a:chExt cx="16139621" cy="6229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987" y="3611111"/>
              <a:ext cx="6474813" cy="20398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92667" y="9098487"/>
              <a:ext cx="4307340" cy="38577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88858" y="8647249"/>
              <a:ext cx="4307901" cy="43163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254" y="3161362"/>
              <a:ext cx="5680707" cy="762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25" cy="1165096"/>
            <a:chOff x="1175752" y="865856"/>
            <a:chExt cx="15934225" cy="1165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7" y="871783"/>
              <a:ext cx="2688229" cy="108989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80952" y="865856"/>
              <a:ext cx="15929009" cy="57953"/>
              <a:chOff x="1180952" y="865856"/>
              <a:chExt cx="15929009" cy="579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0952" y="865856"/>
                <a:ext cx="15929009" cy="5795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858" y="1024220"/>
              <a:ext cx="5956148" cy="83403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80952" y="1972999"/>
              <a:ext cx="15929009" cy="57953"/>
              <a:chOff x="1180952" y="1972999"/>
              <a:chExt cx="15929009" cy="579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0952" y="1972999"/>
                <a:ext cx="15929009" cy="5795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954049" y="6080573"/>
            <a:ext cx="2078361" cy="1421872"/>
            <a:chOff x="9954049" y="6080573"/>
            <a:chExt cx="2078361" cy="14218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4049" y="6080573"/>
              <a:ext cx="2078361" cy="14218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32029" y="2910629"/>
            <a:ext cx="6400381" cy="4911466"/>
            <a:chOff x="5632029" y="2910629"/>
            <a:chExt cx="6400381" cy="4911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2029" y="2910629"/>
              <a:ext cx="6400381" cy="49114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5677" y="2595071"/>
            <a:ext cx="2773085" cy="631116"/>
            <a:chOff x="7445677" y="2595071"/>
            <a:chExt cx="2773085" cy="63111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45677" y="2595071"/>
              <a:ext cx="2754652" cy="631116"/>
              <a:chOff x="7445677" y="2595071"/>
              <a:chExt cx="2754652" cy="63111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445677" y="2595071"/>
                <a:ext cx="2754652" cy="631116"/>
                <a:chOff x="7445677" y="2595071"/>
                <a:chExt cx="2754652" cy="631116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445677" y="2595071"/>
                  <a:ext cx="2754652" cy="631116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72610" y="2650109"/>
                <a:ext cx="1804605" cy="5171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64110" y="2595071"/>
              <a:ext cx="2754652" cy="631116"/>
              <a:chOff x="7464110" y="2595071"/>
              <a:chExt cx="2754652" cy="63111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64110" y="2595071"/>
                <a:ext cx="2754652" cy="63111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91044" y="2640892"/>
              <a:ext cx="1804605" cy="5171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74229" y="8070792"/>
            <a:ext cx="1526772" cy="114286"/>
            <a:chOff x="9074229" y="8070792"/>
            <a:chExt cx="1526772" cy="1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60000">
              <a:off x="9074229" y="8070792"/>
              <a:ext cx="1526772" cy="1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44531" y="8290140"/>
            <a:ext cx="1750035" cy="114286"/>
            <a:chOff x="8644531" y="8290140"/>
            <a:chExt cx="1750035" cy="1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000000">
              <a:off x="8644531" y="8290140"/>
              <a:ext cx="1750035" cy="1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26697" y="6405945"/>
            <a:ext cx="4476190" cy="114286"/>
            <a:chOff x="2626697" y="6405945"/>
            <a:chExt cx="4476190" cy="11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26697" y="6405945"/>
              <a:ext cx="4476190" cy="1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26697" y="6945454"/>
            <a:ext cx="4476190" cy="114286"/>
            <a:chOff x="2626697" y="6945454"/>
            <a:chExt cx="4476190" cy="1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6697" y="6945454"/>
              <a:ext cx="4476190" cy="1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82659" y="7407964"/>
            <a:ext cx="2449289" cy="828263"/>
            <a:chOff x="11782659" y="7407964"/>
            <a:chExt cx="2449289" cy="82826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782659" y="7407964"/>
              <a:ext cx="2449289" cy="828263"/>
              <a:chOff x="11782659" y="7407964"/>
              <a:chExt cx="2449289" cy="8282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782659" y="7407964"/>
                <a:ext cx="2449289" cy="82826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50531" y="7381019"/>
              <a:ext cx="2318196" cy="8822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231948" y="6322949"/>
            <a:ext cx="3684392" cy="767136"/>
            <a:chOff x="14231948" y="6322949"/>
            <a:chExt cx="3684392" cy="76713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951490" y="6322949"/>
              <a:ext cx="2805692" cy="767136"/>
              <a:chOff x="14951490" y="6322949"/>
              <a:chExt cx="2805692" cy="76713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951490" y="6322949"/>
                <a:ext cx="2805692" cy="767136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02664" y="6392172"/>
              <a:ext cx="2559488" cy="635469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4231948" y="6407140"/>
              <a:ext cx="2093670" cy="654272"/>
              <a:chOff x="14231948" y="6407140"/>
              <a:chExt cx="2093670" cy="65427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231948" y="6407140"/>
                <a:ext cx="2093670" cy="654272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1867" y="4234102"/>
            <a:ext cx="1327062" cy="49413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81826" y="2910629"/>
            <a:ext cx="1429665" cy="1369186"/>
            <a:chOff x="781826" y="2910629"/>
            <a:chExt cx="1429665" cy="13691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1826" y="2910629"/>
              <a:ext cx="1429665" cy="13691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771847" y="4125864"/>
            <a:ext cx="3525709" cy="114286"/>
            <a:chOff x="10771847" y="4125864"/>
            <a:chExt cx="3525709" cy="1142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71847" y="4125864"/>
              <a:ext cx="3525709" cy="1142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734719" y="3512679"/>
            <a:ext cx="3181621" cy="767136"/>
            <a:chOff x="14734719" y="3512679"/>
            <a:chExt cx="3181621" cy="76713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34719" y="3512679"/>
              <a:ext cx="3181621" cy="76713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715266" y="3581902"/>
            <a:ext cx="2637669" cy="63236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734719" y="3512679"/>
            <a:ext cx="3181621" cy="767136"/>
            <a:chOff x="14734719" y="3512679"/>
            <a:chExt cx="3181621" cy="76713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734719" y="3512679"/>
              <a:ext cx="3181621" cy="76713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715266" y="3581902"/>
            <a:ext cx="2637669" cy="63236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287609" y="6934683"/>
            <a:ext cx="1491287" cy="364433"/>
            <a:chOff x="10287609" y="6934683"/>
            <a:chExt cx="1491287" cy="36443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87609" y="6934683"/>
              <a:ext cx="1491287" cy="364433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51867" y="7031529"/>
            <a:ext cx="1327062" cy="49413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81826" y="5708056"/>
            <a:ext cx="1429665" cy="1369186"/>
            <a:chOff x="781826" y="5708056"/>
            <a:chExt cx="1429665" cy="136918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1826" y="5708056"/>
              <a:ext cx="1429665" cy="136918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785914" y="3300306"/>
            <a:ext cx="2092610" cy="1959018"/>
            <a:chOff x="7785914" y="3300306"/>
            <a:chExt cx="2092610" cy="195901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85914" y="3300306"/>
              <a:ext cx="2092610" cy="195901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787736" y="3586392"/>
            <a:ext cx="3523810" cy="114286"/>
            <a:chOff x="10787736" y="3586392"/>
            <a:chExt cx="3523810" cy="11428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87736" y="3586392"/>
              <a:ext cx="3523810" cy="114286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158477" y="6502725"/>
            <a:ext cx="1317616" cy="38709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2365536" y="6465109"/>
            <a:ext cx="2190476" cy="114286"/>
            <a:chOff x="12365536" y="6465109"/>
            <a:chExt cx="2190476" cy="11428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65536" y="6465109"/>
              <a:ext cx="2190476" cy="1142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246077" y="3101571"/>
            <a:ext cx="3237432" cy="432724"/>
            <a:chOff x="3246077" y="3101571"/>
            <a:chExt cx="3237432" cy="43272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3246077" y="3101571"/>
              <a:ext cx="3237432" cy="418954"/>
              <a:chOff x="3246077" y="3101571"/>
              <a:chExt cx="3237432" cy="41895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3246077" y="3101571"/>
                <a:ext cx="3237432" cy="418954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22417" y="3055858"/>
              <a:ext cx="3077805" cy="51665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640148" y="4362358"/>
            <a:ext cx="2449289" cy="432724"/>
            <a:chOff x="3640148" y="4362358"/>
            <a:chExt cx="2449289" cy="43272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640148" y="4362358"/>
              <a:ext cx="2449289" cy="405185"/>
              <a:chOff x="3640148" y="4362358"/>
              <a:chExt cx="2449289" cy="405185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3640148" y="4362358"/>
                <a:ext cx="2449289" cy="405185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786371" y="4316645"/>
              <a:ext cx="2202177" cy="51665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368130" y="5868622"/>
            <a:ext cx="2993325" cy="460262"/>
            <a:chOff x="3368130" y="5868622"/>
            <a:chExt cx="2993325" cy="460262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3547132" y="5868622"/>
              <a:ext cx="2635321" cy="418954"/>
              <a:chOff x="3547132" y="5868622"/>
              <a:chExt cx="2635321" cy="418954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3547132" y="5868622"/>
                <a:ext cx="2635321" cy="418954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322417" y="5822909"/>
              <a:ext cx="2814262" cy="51612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105663" y="7187167"/>
            <a:ext cx="3518260" cy="405185"/>
            <a:chOff x="3105663" y="7187167"/>
            <a:chExt cx="3518260" cy="405185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05663" y="7187167"/>
              <a:ext cx="3518260" cy="405185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154730" y="7127685"/>
            <a:ext cx="3441443" cy="516653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0239091" y="8344234"/>
            <a:ext cx="1793319" cy="1793319"/>
            <a:chOff x="10239091" y="8344234"/>
            <a:chExt cx="1793319" cy="1793319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239091" y="8344234"/>
              <a:ext cx="1793319" cy="179331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861439" y="5587376"/>
            <a:ext cx="2092610" cy="1959018"/>
            <a:chOff x="7861439" y="5587376"/>
            <a:chExt cx="2092610" cy="1959018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61439" y="5587376"/>
              <a:ext cx="2092610" cy="19590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2626697" y="3596968"/>
            <a:ext cx="4476190" cy="114286"/>
            <a:chOff x="2626697" y="3596968"/>
            <a:chExt cx="4476190" cy="114286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626697" y="3596968"/>
              <a:ext cx="4476190" cy="114286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2626697" y="4161999"/>
            <a:ext cx="4476190" cy="114286"/>
            <a:chOff x="2626697" y="4161999"/>
            <a:chExt cx="4476190" cy="114286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626697" y="4161999"/>
              <a:ext cx="4476190" cy="114286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380475" y="6943945"/>
            <a:ext cx="2190476" cy="114286"/>
            <a:chOff x="12380475" y="6943945"/>
            <a:chExt cx="2190476" cy="114286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380475" y="6943945"/>
              <a:ext cx="2190476" cy="11428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0036077" y="6183778"/>
            <a:ext cx="1904714" cy="879362"/>
            <a:chOff x="10036077" y="6183778"/>
            <a:chExt cx="1904714" cy="879362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036077" y="6183778"/>
              <a:ext cx="1904714" cy="87936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0524908" y="8156066"/>
            <a:ext cx="1142561" cy="114286"/>
            <a:chOff x="10524908" y="8156066"/>
            <a:chExt cx="1142561" cy="114286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5400000">
              <a:off x="10524908" y="8156066"/>
              <a:ext cx="1142561" cy="114286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2567728" y="3014762"/>
            <a:ext cx="1664220" cy="422847"/>
            <a:chOff x="12567728" y="3014762"/>
            <a:chExt cx="1664220" cy="422847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2567728" y="3016710"/>
              <a:ext cx="1664220" cy="418954"/>
              <a:chOff x="12567728" y="3016710"/>
              <a:chExt cx="1664220" cy="418954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2567728" y="3016710"/>
                <a:ext cx="1664220" cy="418954"/>
              </a:xfrm>
              <a:prstGeom prst="rect">
                <a:avLst/>
              </a:prstGeom>
            </p:spPr>
          </p:pic>
        </p:grpSp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729049" y="2969049"/>
              <a:ext cx="1374738" cy="554843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2544404" y="5869152"/>
            <a:ext cx="1664220" cy="422847"/>
            <a:chOff x="12544404" y="5869152"/>
            <a:chExt cx="1664220" cy="422847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2544404" y="5871096"/>
              <a:ext cx="1664220" cy="418954"/>
              <a:chOff x="12544404" y="5871096"/>
              <a:chExt cx="1664220" cy="418954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2544404" y="5871096"/>
                <a:ext cx="1664220" cy="418954"/>
              </a:xfrm>
              <a:prstGeom prst="rect">
                <a:avLst/>
              </a:prstGeom>
            </p:spPr>
          </p:pic>
        </p:grpSp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705715" y="5823439"/>
              <a:ext cx="1374738" cy="554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25" cy="1165096"/>
            <a:chOff x="1175752" y="865856"/>
            <a:chExt cx="15934225" cy="1165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7" y="871783"/>
              <a:ext cx="2662819" cy="10799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80952" y="865856"/>
              <a:ext cx="15929009" cy="57953"/>
              <a:chOff x="1180952" y="865856"/>
              <a:chExt cx="15929009" cy="579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0952" y="865856"/>
                <a:ext cx="15929009" cy="5795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858" y="1024220"/>
              <a:ext cx="5956148" cy="83403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80952" y="1972999"/>
              <a:ext cx="15929009" cy="57953"/>
              <a:chOff x="1180952" y="1972999"/>
              <a:chExt cx="15929009" cy="579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0952" y="1972999"/>
                <a:ext cx="15929009" cy="5795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14575" y="3128418"/>
            <a:ext cx="4114286" cy="2800163"/>
            <a:chOff x="814575" y="3128418"/>
            <a:chExt cx="4114286" cy="2800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15853" y="1984612"/>
              <a:ext cx="8181469" cy="45752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862" y="5463374"/>
              <a:ext cx="3368148" cy="517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0517" y="6438842"/>
            <a:ext cx="2822402" cy="2770284"/>
            <a:chOff x="1460517" y="6438842"/>
            <a:chExt cx="2822402" cy="27702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26" y="5295036"/>
              <a:ext cx="5614925" cy="45752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4804" y="8743919"/>
              <a:ext cx="2758605" cy="5178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2737" y="6047825"/>
            <a:ext cx="5859258" cy="114286"/>
            <a:chOff x="5602737" y="6047825"/>
            <a:chExt cx="5859258" cy="1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602737" y="6047825"/>
              <a:ext cx="5859258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9527" y="2274563"/>
            <a:ext cx="3585434" cy="7536708"/>
            <a:chOff x="6769527" y="2274563"/>
            <a:chExt cx="3585434" cy="75367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9527" y="2274563"/>
              <a:ext cx="3585434" cy="75367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04756" y="4829444"/>
            <a:ext cx="3114976" cy="914215"/>
            <a:chOff x="7004756" y="4829444"/>
            <a:chExt cx="3114976" cy="9142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4756" y="4829444"/>
              <a:ext cx="3114976" cy="9142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91330" y="1872830"/>
            <a:ext cx="1213427" cy="1223292"/>
            <a:chOff x="5791330" y="1872830"/>
            <a:chExt cx="1213427" cy="122329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949743" y="2064796"/>
              <a:ext cx="896599" cy="839360"/>
              <a:chOff x="5949743" y="2064796"/>
              <a:chExt cx="896599" cy="83936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7680000">
                <a:off x="5949743" y="2064796"/>
                <a:ext cx="896599" cy="83936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0313" y="2315094"/>
              <a:ext cx="416975" cy="3349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74878" y="2652109"/>
            <a:ext cx="3114976" cy="523230"/>
            <a:chOff x="6974878" y="2652109"/>
            <a:chExt cx="3114976" cy="5232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74878" y="2652109"/>
              <a:ext cx="3114976" cy="52323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86653" y="2658264"/>
            <a:ext cx="2185329" cy="5161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89817" y="3465511"/>
            <a:ext cx="3114976" cy="914215"/>
            <a:chOff x="6989817" y="3465511"/>
            <a:chExt cx="3114976" cy="9142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89817" y="3465511"/>
              <a:ext cx="3114976" cy="9142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89817" y="7800157"/>
            <a:ext cx="3114976" cy="845283"/>
            <a:chOff x="6989817" y="7800157"/>
            <a:chExt cx="3114976" cy="84528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89817" y="7800157"/>
              <a:ext cx="3114976" cy="845283"/>
              <a:chOff x="6989817" y="7800157"/>
              <a:chExt cx="3114976" cy="84528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89817" y="7800157"/>
                <a:ext cx="3114976" cy="84528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1006" y="7780597"/>
              <a:ext cx="2460586" cy="88227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01592" y="3465478"/>
            <a:ext cx="2332386" cy="8817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974878" y="6218243"/>
            <a:ext cx="3114976" cy="1315864"/>
            <a:chOff x="6974878" y="6218243"/>
            <a:chExt cx="3114976" cy="131586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74878" y="6218243"/>
              <a:ext cx="3114976" cy="131586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78182" y="6663296"/>
            <a:ext cx="2862644" cy="43054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974878" y="9034597"/>
            <a:ext cx="3114976" cy="523230"/>
            <a:chOff x="6974878" y="9034597"/>
            <a:chExt cx="3114976" cy="52323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974878" y="9034597"/>
              <a:ext cx="3114976" cy="523230"/>
              <a:chOff x="6974878" y="9034597"/>
              <a:chExt cx="3114976" cy="5232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974878" y="9034597"/>
                <a:ext cx="3114976" cy="523230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2855" y="9040752"/>
              <a:ext cx="2043967" cy="57187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48965" y="7364184"/>
            <a:ext cx="405167" cy="57522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63925" y="5031087"/>
            <a:ext cx="2489014" cy="51665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808625" y="2889488"/>
            <a:ext cx="3924528" cy="2253369"/>
            <a:chOff x="12808625" y="2889488"/>
            <a:chExt cx="3924528" cy="225336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08625" y="2889488"/>
              <a:ext cx="3924528" cy="225336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94065" y="2584154"/>
            <a:ext cx="3117169" cy="610668"/>
            <a:chOff x="13194065" y="2584154"/>
            <a:chExt cx="3117169" cy="61066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194065" y="2584154"/>
              <a:ext cx="3117169" cy="610668"/>
              <a:chOff x="13194065" y="2584154"/>
              <a:chExt cx="3117169" cy="61066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194065" y="2584154"/>
                <a:ext cx="3117169" cy="610668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593957" y="2634028"/>
              <a:ext cx="2090434" cy="51549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194065" y="3475935"/>
            <a:ext cx="3117169" cy="610668"/>
            <a:chOff x="13194065" y="3475935"/>
            <a:chExt cx="3117169" cy="61066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194065" y="3475935"/>
              <a:ext cx="3117169" cy="610668"/>
              <a:chOff x="13194065" y="3475935"/>
              <a:chExt cx="3117169" cy="61066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194065" y="3475935"/>
                <a:ext cx="3117169" cy="610668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817675" y="3524133"/>
              <a:ext cx="1889748" cy="51707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194065" y="4272401"/>
            <a:ext cx="3117169" cy="610668"/>
            <a:chOff x="13194065" y="4272401"/>
            <a:chExt cx="3117169" cy="61066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194065" y="4272401"/>
              <a:ext cx="3117169" cy="610668"/>
              <a:chOff x="13194065" y="4272401"/>
              <a:chExt cx="3117169" cy="61066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194065" y="4272401"/>
                <a:ext cx="3117169" cy="610668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817715" y="4319049"/>
              <a:ext cx="1889424" cy="5171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808625" y="6148448"/>
            <a:ext cx="3924528" cy="3511930"/>
            <a:chOff x="12808625" y="6148448"/>
            <a:chExt cx="3924528" cy="3511930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2808625" y="6423903"/>
              <a:ext cx="3924528" cy="3236474"/>
              <a:chOff x="12808625" y="6423903"/>
              <a:chExt cx="3924528" cy="323647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808625" y="6423903"/>
                <a:ext cx="3924528" cy="323647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3194065" y="6148448"/>
              <a:ext cx="3117169" cy="610668"/>
              <a:chOff x="13194065" y="6148448"/>
              <a:chExt cx="3117169" cy="610668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3194065" y="6148448"/>
                <a:ext cx="3117169" cy="610668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593957" y="6198321"/>
              <a:ext cx="2090434" cy="515500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3194065" y="7062373"/>
              <a:ext cx="3117169" cy="610668"/>
              <a:chOff x="13194065" y="7062373"/>
              <a:chExt cx="3117169" cy="610668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3194065" y="7062373"/>
                <a:ext cx="3117169" cy="610668"/>
                <a:chOff x="13194065" y="7062373"/>
                <a:chExt cx="3117169" cy="610668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3194065" y="7062373"/>
                  <a:ext cx="3117169" cy="610668"/>
                </a:xfrm>
                <a:prstGeom prst="rect">
                  <a:avLst/>
                </a:prstGeom>
              </p:spPr>
            </p:pic>
          </p:grpSp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3817715" y="7110573"/>
                <a:ext cx="1894376" cy="51717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194065" y="7849602"/>
              <a:ext cx="3117169" cy="610668"/>
              <a:chOff x="13194065" y="7849602"/>
              <a:chExt cx="3117169" cy="610668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3194065" y="7849602"/>
                <a:ext cx="3117169" cy="610668"/>
                <a:chOff x="13194065" y="7849602"/>
                <a:chExt cx="3117169" cy="610668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13194065" y="7849602"/>
                  <a:ext cx="3117169" cy="610668"/>
                </a:xfrm>
                <a:prstGeom prst="rect">
                  <a:avLst/>
                </a:prstGeom>
              </p:spPr>
            </p:pic>
          </p:grpSp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3817715" y="7897801"/>
                <a:ext cx="1889424" cy="517186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3194065" y="8663149"/>
              <a:ext cx="3117169" cy="610668"/>
              <a:chOff x="13194065" y="8663149"/>
              <a:chExt cx="3117169" cy="610668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3194065" y="8663149"/>
                <a:ext cx="3117169" cy="610668"/>
                <a:chOff x="13194065" y="8663149"/>
                <a:chExt cx="3117169" cy="610668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3194065" y="8663149"/>
                  <a:ext cx="3117169" cy="610668"/>
                </a:xfrm>
                <a:prstGeom prst="rect">
                  <a:avLst/>
                </a:prstGeom>
              </p:spPr>
            </p:pic>
          </p:grpSp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3817715" y="8711344"/>
                <a:ext cx="1870910" cy="5171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25" cy="1165096"/>
            <a:chOff x="1175752" y="865856"/>
            <a:chExt cx="15934225" cy="1165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7" y="871783"/>
              <a:ext cx="3722600" cy="108152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80952" y="865856"/>
              <a:ext cx="15929009" cy="57953"/>
              <a:chOff x="1180952" y="865856"/>
              <a:chExt cx="15929009" cy="579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0952" y="865856"/>
                <a:ext cx="15929009" cy="5795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858" y="1024220"/>
              <a:ext cx="5944367" cy="83403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80952" y="1972999"/>
              <a:ext cx="15929009" cy="57953"/>
              <a:chOff x="1180952" y="1972999"/>
              <a:chExt cx="15929009" cy="579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0952" y="1972999"/>
                <a:ext cx="15929009" cy="5795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143293" y="2797140"/>
            <a:ext cx="3085714" cy="3085714"/>
            <a:chOff x="5143293" y="2797140"/>
            <a:chExt cx="3085714" cy="30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3293" y="2797140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6136" y="3963987"/>
            <a:ext cx="685723" cy="752020"/>
            <a:chOff x="8636136" y="3963987"/>
            <a:chExt cx="685723" cy="75202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98558" y="3963987"/>
              <a:ext cx="423301" cy="752020"/>
              <a:chOff x="8898558" y="3963987"/>
              <a:chExt cx="423301" cy="75202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98558" y="3963987"/>
                <a:ext cx="423301" cy="75202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36136" y="3963987"/>
              <a:ext cx="423301" cy="752020"/>
              <a:chOff x="8636136" y="3963987"/>
              <a:chExt cx="423301" cy="75202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36136" y="3963987"/>
                <a:ext cx="423301" cy="75202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4172" y="6958337"/>
            <a:ext cx="2599807" cy="2213530"/>
            <a:chOff x="704172" y="6958337"/>
            <a:chExt cx="2599807" cy="22135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172" y="6958337"/>
              <a:ext cx="2599807" cy="22135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4172" y="3200688"/>
            <a:ext cx="2403167" cy="1807593"/>
            <a:chOff x="704172" y="3200688"/>
            <a:chExt cx="2403167" cy="18075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172" y="3200688"/>
              <a:ext cx="2403167" cy="18075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05659" y="4422171"/>
            <a:ext cx="1607169" cy="246857"/>
            <a:chOff x="3205659" y="4422171"/>
            <a:chExt cx="1607169" cy="246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05659" y="4422171"/>
              <a:ext cx="1607169" cy="246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26543" y="5882731"/>
            <a:ext cx="14625162" cy="2734351"/>
            <a:chOff x="3426543" y="5882731"/>
            <a:chExt cx="14625162" cy="273435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814872" y="7218972"/>
              <a:ext cx="2681696" cy="114286"/>
              <a:chOff x="14814872" y="7218972"/>
              <a:chExt cx="2681696" cy="1142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4814872" y="7218972"/>
                <a:ext cx="2681696" cy="1142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113032" y="7218972"/>
              <a:ext cx="2681696" cy="114286"/>
              <a:chOff x="10113032" y="7218972"/>
              <a:chExt cx="2681696" cy="11428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0113032" y="7218972"/>
                <a:ext cx="2681696" cy="11428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348182" y="7166556"/>
              <a:ext cx="2681696" cy="114286"/>
              <a:chOff x="5348182" y="7166556"/>
              <a:chExt cx="2681696" cy="11428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5348182" y="7166556"/>
                <a:ext cx="2681696" cy="11428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426584" y="8546600"/>
              <a:ext cx="14625080" cy="50000"/>
              <a:chOff x="3426584" y="8546600"/>
              <a:chExt cx="14625080" cy="5000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426584" y="8546600"/>
                <a:ext cx="14625080" cy="5000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851000" y="2797140"/>
            <a:ext cx="3085714" cy="3085714"/>
            <a:chOff x="9851000" y="2797140"/>
            <a:chExt cx="3085714" cy="308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51000" y="2797140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43843" y="3963987"/>
            <a:ext cx="685723" cy="752020"/>
            <a:chOff x="13343843" y="3963987"/>
            <a:chExt cx="685723" cy="75202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606265" y="3963987"/>
              <a:ext cx="423301" cy="752020"/>
              <a:chOff x="13606265" y="3963987"/>
              <a:chExt cx="423301" cy="75202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06265" y="3963987"/>
                <a:ext cx="423301" cy="75202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343843" y="3963987"/>
              <a:ext cx="423301" cy="752020"/>
              <a:chOff x="13343843" y="3963987"/>
              <a:chExt cx="423301" cy="75202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343843" y="3963987"/>
                <a:ext cx="423301" cy="75202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4552840" y="2797140"/>
            <a:ext cx="3085714" cy="3085714"/>
            <a:chOff x="14552840" y="2797140"/>
            <a:chExt cx="3085714" cy="308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52840" y="2797140"/>
              <a:ext cx="3085714" cy="308571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64603" y="3840188"/>
            <a:ext cx="2053320" cy="10049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72344" y="3840192"/>
            <a:ext cx="2067215" cy="100564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074150" y="3599224"/>
            <a:ext cx="2070624" cy="142172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516442" y="8133321"/>
            <a:ext cx="2345177" cy="862685"/>
            <a:chOff x="5516442" y="8133321"/>
            <a:chExt cx="2345177" cy="86268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5516442" y="8133321"/>
              <a:ext cx="2345177" cy="862685"/>
              <a:chOff x="5516442" y="8133321"/>
              <a:chExt cx="2345177" cy="86268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516442" y="8133321"/>
                <a:ext cx="2345177" cy="862685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92117" y="8198247"/>
              <a:ext cx="1981291" cy="73566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221268" y="8147091"/>
            <a:ext cx="2345177" cy="862685"/>
            <a:chOff x="10221268" y="8147091"/>
            <a:chExt cx="2345177" cy="86268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221268" y="8147091"/>
              <a:ext cx="2345177" cy="862685"/>
              <a:chOff x="10221268" y="8147091"/>
              <a:chExt cx="2345177" cy="86268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221268" y="8147091"/>
                <a:ext cx="2345177" cy="862685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83174" y="8363479"/>
              <a:ext cx="2024596" cy="43115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996882" y="8133321"/>
            <a:ext cx="2345215" cy="862685"/>
            <a:chOff x="14996882" y="8133321"/>
            <a:chExt cx="2345215" cy="86268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996882" y="8133321"/>
              <a:ext cx="2345177" cy="862685"/>
              <a:chOff x="14996882" y="8133321"/>
              <a:chExt cx="2345177" cy="86268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996882" y="8133321"/>
                <a:ext cx="2345177" cy="862685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958825" y="8377244"/>
              <a:ext cx="1768539" cy="428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18" cy="1165096"/>
            <a:chOff x="1175752" y="865856"/>
            <a:chExt cx="15934218" cy="1165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7" y="871783"/>
              <a:ext cx="2663183" cy="110853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80952" y="865856"/>
              <a:ext cx="15929009" cy="57953"/>
              <a:chOff x="1180952" y="865856"/>
              <a:chExt cx="15929009" cy="579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0952" y="865856"/>
                <a:ext cx="15929009" cy="5795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5049" y="1024896"/>
              <a:ext cx="1204251" cy="8438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80952" y="1972999"/>
              <a:ext cx="15929009" cy="57953"/>
              <a:chOff x="1180952" y="1972999"/>
              <a:chExt cx="15929009" cy="579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0952" y="1972999"/>
                <a:ext cx="15929009" cy="5795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76291" y="5503817"/>
            <a:ext cx="6071253" cy="10866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1113" y="2369985"/>
            <a:ext cx="15103489" cy="7485667"/>
            <a:chOff x="1591113" y="2369985"/>
            <a:chExt cx="15103489" cy="7485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1113" y="2369985"/>
              <a:ext cx="15103489" cy="7485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56" cy="1165096"/>
            <a:chOff x="1175752" y="865856"/>
            <a:chExt cx="15934256" cy="1165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7" y="871783"/>
              <a:ext cx="2650467" cy="110853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80952" y="865856"/>
              <a:ext cx="15929009" cy="57953"/>
              <a:chOff x="1180952" y="865856"/>
              <a:chExt cx="15929009" cy="579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0952" y="865856"/>
                <a:ext cx="15929009" cy="5795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5620" y="1020849"/>
              <a:ext cx="1713718" cy="84789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80952" y="1972999"/>
              <a:ext cx="15929009" cy="57953"/>
              <a:chOff x="1180952" y="1972999"/>
              <a:chExt cx="15929009" cy="579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0952" y="1972999"/>
                <a:ext cx="15929009" cy="5795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10237" y="3091769"/>
            <a:ext cx="7976444" cy="1953178"/>
            <a:chOff x="1710237" y="3091769"/>
            <a:chExt cx="7976444" cy="19531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002" y="2996533"/>
              <a:ext cx="5610270" cy="114524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35170" y="4151964"/>
              <a:ext cx="7951483" cy="35714"/>
              <a:chOff x="1735170" y="4151964"/>
              <a:chExt cx="7951483" cy="3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35170" y="4151964"/>
                <a:ext cx="7951483" cy="3571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1668" y="4331955"/>
              <a:ext cx="7526920" cy="796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1282" y="6630200"/>
            <a:ext cx="8105399" cy="1828690"/>
            <a:chOff x="1581282" y="6630200"/>
            <a:chExt cx="8105399" cy="18286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856" y="6538774"/>
              <a:ext cx="7436532" cy="109943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06296" y="7599051"/>
              <a:ext cx="8080353" cy="35714"/>
              <a:chOff x="1606296" y="7599051"/>
              <a:chExt cx="8080353" cy="3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06296" y="7599051"/>
                <a:ext cx="8080353" cy="3571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2713" y="7745899"/>
              <a:ext cx="7525898" cy="7802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17514" y="2401661"/>
            <a:ext cx="5786956" cy="6747338"/>
            <a:chOff x="10917514" y="2401661"/>
            <a:chExt cx="5786956" cy="674733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917514" y="5877848"/>
              <a:ext cx="3271150" cy="3271150"/>
              <a:chOff x="10917514" y="5877848"/>
              <a:chExt cx="3271150" cy="327115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917514" y="5877848"/>
                <a:ext cx="3271150" cy="3271150"/>
                <a:chOff x="10917514" y="5877848"/>
                <a:chExt cx="3271150" cy="3271150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917514" y="5877848"/>
                  <a:ext cx="3271150" cy="3271150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535211" y="7223004"/>
                <a:ext cx="1971098" cy="7792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917514" y="2401661"/>
              <a:ext cx="3271150" cy="3271150"/>
              <a:chOff x="10917514" y="2401661"/>
              <a:chExt cx="3271150" cy="327115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917514" y="2401661"/>
                <a:ext cx="3271150" cy="3271150"/>
                <a:chOff x="10917514" y="2401661"/>
                <a:chExt cx="3271150" cy="327115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917514" y="2401661"/>
                  <a:ext cx="3271150" cy="3271150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42880" y="3746817"/>
                <a:ext cx="2260993" cy="7792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866382" y="5116132"/>
              <a:ext cx="2691481" cy="1709065"/>
              <a:chOff x="13866382" y="5116132"/>
              <a:chExt cx="2691481" cy="170906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180000">
                <a:off x="13866382" y="5116132"/>
                <a:ext cx="2691481" cy="170906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58263" y="6755334"/>
            <a:ext cx="4664247" cy="1418069"/>
            <a:chOff x="3658263" y="6755334"/>
            <a:chExt cx="4664247" cy="1418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8263" y="6755334"/>
              <a:ext cx="4664247" cy="1418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952" y="865856"/>
            <a:ext cx="15929009" cy="57953"/>
            <a:chOff x="1180952" y="865856"/>
            <a:chExt cx="159290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" y="865856"/>
              <a:ext cx="159290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932220"/>
            <a:ext cx="15934225" cy="917713"/>
            <a:chOff x="1175752" y="932220"/>
            <a:chExt cx="15934225" cy="9177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517" y="836984"/>
              <a:ext cx="3840611" cy="110820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2858" y="1029877"/>
              <a:ext cx="6006449" cy="8478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952" y="1972999"/>
            <a:ext cx="15929009" cy="57953"/>
            <a:chOff x="1180952" y="1972999"/>
            <a:chExt cx="15929009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952" y="1972999"/>
              <a:ext cx="15929009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3200" y="2758727"/>
            <a:ext cx="4664250" cy="1117732"/>
            <a:chOff x="3673200" y="2758727"/>
            <a:chExt cx="4664250" cy="11177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673203" y="2758727"/>
              <a:ext cx="4664247" cy="1117732"/>
              <a:chOff x="3673203" y="2758727"/>
              <a:chExt cx="4664247" cy="111773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673203" y="2758727"/>
                <a:ext cx="4664247" cy="111773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4630" y="2926935"/>
              <a:ext cx="3152247" cy="7887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3714" y="2758727"/>
            <a:ext cx="4664305" cy="1117732"/>
            <a:chOff x="9533714" y="2758727"/>
            <a:chExt cx="4664305" cy="11177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33772" y="2758727"/>
              <a:ext cx="4664247" cy="1117732"/>
              <a:chOff x="9533772" y="2758727"/>
              <a:chExt cx="4664247" cy="111773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33772" y="2758727"/>
                <a:ext cx="4664247" cy="111773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5144" y="2926935"/>
              <a:ext cx="3405674" cy="793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73203" y="4451914"/>
            <a:ext cx="4664247" cy="1418069"/>
            <a:chOff x="3673203" y="4451914"/>
            <a:chExt cx="4664247" cy="14180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3203" y="4451914"/>
              <a:ext cx="4664247" cy="141806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27546" y="4828126"/>
            <a:ext cx="3174498" cy="6532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63714" y="7146485"/>
            <a:ext cx="4507938" cy="6530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533754" y="4451914"/>
            <a:ext cx="4664247" cy="1433009"/>
            <a:chOff x="9533754" y="4451914"/>
            <a:chExt cx="4664247" cy="14330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33754" y="4451914"/>
              <a:ext cx="4664247" cy="143300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83278" y="4850535"/>
            <a:ext cx="4064364" cy="6535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533754" y="6755334"/>
            <a:ext cx="4664247" cy="1418069"/>
            <a:chOff x="9533754" y="6755334"/>
            <a:chExt cx="4664247" cy="14180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33754" y="6755334"/>
              <a:ext cx="4664247" cy="141806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72839" y="7146485"/>
            <a:ext cx="4212078" cy="6378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865856"/>
            <a:ext cx="15934225" cy="8637432"/>
            <a:chOff x="1175752" y="865856"/>
            <a:chExt cx="15934225" cy="86374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0691" y="7601114"/>
              <a:ext cx="3710490" cy="198034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993" y="794903"/>
              <a:ext cx="2090702" cy="121694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75752" y="865856"/>
              <a:ext cx="15934209" cy="57953"/>
              <a:chOff x="1175752" y="865856"/>
              <a:chExt cx="15934209" cy="579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865856"/>
                <a:ext cx="15934209" cy="5795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5752" y="1972999"/>
              <a:ext cx="15934209" cy="57953"/>
              <a:chOff x="1175752" y="1972999"/>
              <a:chExt cx="15934209" cy="579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5752" y="1972999"/>
                <a:ext cx="15934209" cy="5795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2858" y="1024544"/>
              <a:ext cx="6002659" cy="85655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198" y="7601114"/>
              <a:ext cx="2099503" cy="1932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1392024"/>
            <a:ext cx="3771951" cy="1132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431889"/>
            <a:ext cx="15934209" cy="57953"/>
            <a:chOff x="1175752" y="143188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43188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2539032"/>
            <a:ext cx="15934209" cy="57953"/>
            <a:chOff x="1175752" y="2539032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2539032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273" y="3079646"/>
            <a:ext cx="4802280" cy="2709650"/>
            <a:chOff x="1071273" y="3079646"/>
            <a:chExt cx="4802280" cy="27096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893" y="3173064"/>
              <a:ext cx="2796765" cy="76230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19" y="4235899"/>
              <a:ext cx="2352858" cy="160610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71273" y="3079646"/>
              <a:ext cx="4644719" cy="74443"/>
              <a:chOff x="1071273" y="3079646"/>
              <a:chExt cx="4644719" cy="7444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71273" y="3079646"/>
                <a:ext cx="4644719" cy="744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1273" y="3992954"/>
              <a:ext cx="4644719" cy="74443"/>
              <a:chOff x="1071273" y="3992954"/>
              <a:chExt cx="4644719" cy="744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1273" y="3992954"/>
                <a:ext cx="4644719" cy="7444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758590" y="3079646"/>
            <a:ext cx="4768534" cy="2696249"/>
            <a:chOff x="6758590" y="3079646"/>
            <a:chExt cx="4768534" cy="2696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798451" y="3079646"/>
              <a:ext cx="4618504" cy="74023"/>
              <a:chOff x="6798451" y="3079646"/>
              <a:chExt cx="4618504" cy="7402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98451" y="3079646"/>
                <a:ext cx="4618504" cy="7402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9408" y="3172537"/>
              <a:ext cx="2384349" cy="74980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09933" y="4236176"/>
              <a:ext cx="3283153" cy="161456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798451" y="3991764"/>
              <a:ext cx="4618504" cy="74023"/>
              <a:chOff x="6798451" y="3991764"/>
              <a:chExt cx="4618504" cy="7402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98451" y="3991764"/>
                <a:ext cx="4618504" cy="7402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381288" y="3068850"/>
            <a:ext cx="4768534" cy="3230277"/>
            <a:chOff x="12381288" y="3068850"/>
            <a:chExt cx="4768534" cy="32302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381288" y="3068850"/>
              <a:ext cx="4618504" cy="74023"/>
              <a:chOff x="12381288" y="3068850"/>
              <a:chExt cx="4618504" cy="7402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81288" y="3068850"/>
                <a:ext cx="4618504" cy="7402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2217" y="3172532"/>
              <a:ext cx="2854502" cy="74980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32631" y="4236172"/>
              <a:ext cx="1710972" cy="211494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381288" y="4002553"/>
              <a:ext cx="4618504" cy="74023"/>
              <a:chOff x="12381288" y="4002553"/>
              <a:chExt cx="4618504" cy="7402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381288" y="4002553"/>
                <a:ext cx="4618504" cy="7402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798448" y="6870470"/>
            <a:ext cx="4768534" cy="2193043"/>
            <a:chOff x="6798448" y="6870470"/>
            <a:chExt cx="4768534" cy="21930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798450" y="6870470"/>
              <a:ext cx="4618504" cy="74023"/>
              <a:chOff x="6798450" y="6870470"/>
              <a:chExt cx="4618504" cy="7402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798450" y="6870470"/>
                <a:ext cx="4618504" cy="7402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39379" y="6974151"/>
              <a:ext cx="3179749" cy="74905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9790" y="8033981"/>
              <a:ext cx="2101534" cy="107871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798450" y="7804083"/>
              <a:ext cx="4618504" cy="74023"/>
              <a:chOff x="6798450" y="7804083"/>
              <a:chExt cx="4618504" cy="7402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798450" y="7804083"/>
                <a:ext cx="4618504" cy="7402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2341429" y="6878478"/>
            <a:ext cx="4768534" cy="1648388"/>
            <a:chOff x="12341429" y="6878478"/>
            <a:chExt cx="4768534" cy="164838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381287" y="6878478"/>
              <a:ext cx="4618504" cy="74023"/>
              <a:chOff x="12381287" y="6878478"/>
              <a:chExt cx="4618504" cy="7402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381287" y="6878478"/>
                <a:ext cx="4618504" cy="74023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22218" y="6982159"/>
              <a:ext cx="1881130" cy="732272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92771" y="8020209"/>
              <a:ext cx="1017029" cy="55027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2381287" y="7812091"/>
              <a:ext cx="4618504" cy="74023"/>
              <a:chOff x="12381287" y="7812091"/>
              <a:chExt cx="4618504" cy="7402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381287" y="7812091"/>
                <a:ext cx="4618504" cy="7402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71273" y="6876945"/>
            <a:ext cx="4802280" cy="2180083"/>
            <a:chOff x="1071273" y="6876945"/>
            <a:chExt cx="4802280" cy="218008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1889" y="6970363"/>
              <a:ext cx="2503850" cy="76230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9019" y="7999329"/>
              <a:ext cx="2047982" cy="109734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071273" y="6876945"/>
              <a:ext cx="4644719" cy="74443"/>
              <a:chOff x="1071273" y="6876945"/>
              <a:chExt cx="4644719" cy="7444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1273" y="6876945"/>
                <a:ext cx="4644719" cy="7444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1273" y="7790253"/>
              <a:ext cx="4644719" cy="74443"/>
              <a:chOff x="1071273" y="7790253"/>
              <a:chExt cx="4644719" cy="74443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1273" y="7790253"/>
                <a:ext cx="4644719" cy="744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424772"/>
            <a:ext cx="15934209" cy="1233086"/>
            <a:chOff x="1175752" y="8424772"/>
            <a:chExt cx="15934209" cy="12330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75752" y="8424772"/>
              <a:ext cx="15934209" cy="1233086"/>
              <a:chOff x="1175752" y="8424772"/>
              <a:chExt cx="15934209" cy="12330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75752" y="8424772"/>
                <a:ext cx="15934209" cy="1233086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5716" y="8665686"/>
              <a:ext cx="11206736" cy="780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865856"/>
            <a:ext cx="15934248" cy="1165096"/>
            <a:chOff x="1175752" y="865856"/>
            <a:chExt cx="15934248" cy="11650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517" y="869492"/>
              <a:ext cx="5901676" cy="109269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75752" y="865856"/>
              <a:ext cx="15934209" cy="57953"/>
              <a:chOff x="1175752" y="865856"/>
              <a:chExt cx="15934209" cy="579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865856"/>
                <a:ext cx="15934209" cy="579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5752" y="1972999"/>
              <a:ext cx="15934209" cy="57953"/>
              <a:chOff x="1175752" y="1972999"/>
              <a:chExt cx="15934209" cy="579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5752" y="1972999"/>
                <a:ext cx="15934209" cy="579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20287" y="1023525"/>
              <a:ext cx="1349234" cy="834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1301" y="2190210"/>
            <a:ext cx="16683112" cy="5841304"/>
            <a:chOff x="801301" y="2190210"/>
            <a:chExt cx="16683112" cy="584130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01301" y="2441153"/>
              <a:ext cx="16683112" cy="5590361"/>
              <a:chOff x="801301" y="2441153"/>
              <a:chExt cx="16683112" cy="55903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1301" y="2441153"/>
                <a:ext cx="16683112" cy="55903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5752" y="3277108"/>
              <a:ext cx="10249612" cy="4361418"/>
              <a:chOff x="1175752" y="3277108"/>
              <a:chExt cx="10249612" cy="436141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5752" y="3277108"/>
                <a:ext cx="10249612" cy="43614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425364" y="4721145"/>
              <a:ext cx="1473345" cy="1473345"/>
              <a:chOff x="11425364" y="4721145"/>
              <a:chExt cx="1473345" cy="147334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25364" y="4721145"/>
                <a:ext cx="1473345" cy="147334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98709" y="3277108"/>
              <a:ext cx="4211253" cy="4361418"/>
              <a:chOff x="12898709" y="3277108"/>
              <a:chExt cx="4211253" cy="436141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898709" y="3277108"/>
                <a:ext cx="4211253" cy="436141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98263" y="4459082"/>
              <a:ext cx="2742596" cy="198027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677747" y="3815319"/>
              <a:ext cx="9245623" cy="3284997"/>
              <a:chOff x="1677747" y="3815319"/>
              <a:chExt cx="9245623" cy="32849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665556" y="4050362"/>
                <a:ext cx="1972498" cy="782594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660108" y="4877178"/>
                <a:ext cx="2850530" cy="2259596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9988240" y="4134345"/>
                <a:ext cx="935129" cy="576137"/>
                <a:chOff x="9988240" y="4134345"/>
                <a:chExt cx="935129" cy="576137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988240" y="4134345"/>
                  <a:ext cx="935129" cy="57613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3737514" y="3815319"/>
                <a:ext cx="1151481" cy="1151481"/>
                <a:chOff x="3737514" y="3815319"/>
                <a:chExt cx="1151481" cy="1151481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737514" y="3815319"/>
                  <a:ext cx="1151481" cy="1151481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47723" y="4050362"/>
                <a:ext cx="1971003" cy="78306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9652" y="5003565"/>
                <a:ext cx="3502568" cy="195491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281808" y="2190210"/>
              <a:ext cx="2188447" cy="623991"/>
              <a:chOff x="5281808" y="2190210"/>
              <a:chExt cx="2188447" cy="62399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81808" y="2190210"/>
                <a:ext cx="2188447" cy="62399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33787" y="2181217"/>
              <a:ext cx="2148201" cy="63763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5259625" y="2965113"/>
              <a:ext cx="2188447" cy="623991"/>
              <a:chOff x="5259625" y="2965113"/>
              <a:chExt cx="2188447" cy="62399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259625" y="2965113"/>
                <a:ext cx="2188447" cy="62399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97840" y="2942350"/>
              <a:ext cx="2311373" cy="63842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923877" y="2998627"/>
              <a:ext cx="2188447" cy="623991"/>
              <a:chOff x="13923877" y="2998627"/>
              <a:chExt cx="2188447" cy="62399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923877" y="2998627"/>
                <a:ext cx="2188447" cy="62399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62104" y="2975866"/>
              <a:ext cx="2321420" cy="681668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5563886" y="4721145"/>
              <a:ext cx="1473345" cy="1473345"/>
              <a:chOff x="5563886" y="4721145"/>
              <a:chExt cx="1473345" cy="147334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563886" y="4721145"/>
                <a:ext cx="1473345" cy="14733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14598" y="8170618"/>
            <a:ext cx="12995434" cy="1233086"/>
            <a:chOff x="4114598" y="8170618"/>
            <a:chExt cx="12995434" cy="12330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598" y="8170618"/>
              <a:ext cx="12995434" cy="1233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2768117"/>
            <a:ext cx="15934279" cy="1153130"/>
            <a:chOff x="1175752" y="2768117"/>
            <a:chExt cx="15934279" cy="11531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2768117"/>
              <a:ext cx="15934279" cy="11531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91387" y="500392"/>
            <a:ext cx="31868559" cy="90709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865856"/>
            <a:ext cx="15934279" cy="1165096"/>
            <a:chOff x="1175752" y="865856"/>
            <a:chExt cx="15934279" cy="11650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517" y="869488"/>
              <a:ext cx="4201638" cy="109269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75752" y="865856"/>
              <a:ext cx="15934209" cy="57953"/>
              <a:chOff x="1175752" y="865856"/>
              <a:chExt cx="15934209" cy="579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5752" y="865856"/>
                <a:ext cx="15934209" cy="5795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75752" y="1972999"/>
              <a:ext cx="15934209" cy="57953"/>
              <a:chOff x="1175752" y="1972999"/>
              <a:chExt cx="15934209" cy="5795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5752" y="1972999"/>
                <a:ext cx="15934209" cy="5795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20319" y="1023525"/>
              <a:ext cx="1349234" cy="834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8611" y="7475060"/>
            <a:ext cx="2913774" cy="2624202"/>
            <a:chOff x="548611" y="7475060"/>
            <a:chExt cx="2913774" cy="262420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48611" y="7475060"/>
              <a:ext cx="2470186" cy="2334749"/>
              <a:chOff x="548611" y="7475060"/>
              <a:chExt cx="2470186" cy="233474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534090" y="6460077"/>
                <a:ext cx="4940373" cy="4669499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8611" y="7475060"/>
                <a:ext cx="2470186" cy="233474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24289" y="8184976"/>
              <a:ext cx="2431671" cy="1911901"/>
              <a:chOff x="1024289" y="8184976"/>
              <a:chExt cx="2431671" cy="19119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24289" y="8184976"/>
                <a:ext cx="2431671" cy="1911901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58855" y="8392994"/>
            <a:ext cx="12547193" cy="7810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79" cy="1165096"/>
            <a:chOff x="1175752" y="865856"/>
            <a:chExt cx="15934279" cy="1165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7" y="869488"/>
              <a:ext cx="4203381" cy="109269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75752" y="865856"/>
              <a:ext cx="15934209" cy="57953"/>
              <a:chOff x="1175752" y="865856"/>
              <a:chExt cx="15934209" cy="579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75752" y="865856"/>
                <a:ext cx="15934209" cy="5795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75752" y="1972999"/>
              <a:ext cx="15934209" cy="57953"/>
              <a:chOff x="1175752" y="1972999"/>
              <a:chExt cx="15934209" cy="5795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5752" y="1972999"/>
                <a:ext cx="15934209" cy="57953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85430" y="1023525"/>
              <a:ext cx="1166148" cy="834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5752" y="2494800"/>
            <a:ext cx="15934209" cy="6074983"/>
            <a:chOff x="1175752" y="2494800"/>
            <a:chExt cx="15934209" cy="60749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214286" y="3848795"/>
              <a:ext cx="4895676" cy="3367001"/>
              <a:chOff x="12214286" y="3848795"/>
              <a:chExt cx="4895676" cy="336700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66448" y="2165295"/>
                <a:ext cx="9791352" cy="673400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14286" y="3848795"/>
                <a:ext cx="4895676" cy="33670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214286" y="3724023"/>
              <a:ext cx="4895676" cy="789600"/>
              <a:chOff x="12214286" y="3724023"/>
              <a:chExt cx="4895676" cy="7896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14286" y="3724023"/>
                <a:ext cx="4895676" cy="7896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695019" y="2494804"/>
              <a:ext cx="4895676" cy="6074979"/>
              <a:chOff x="6695019" y="2494804"/>
              <a:chExt cx="4895676" cy="607497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247181" y="-542685"/>
                <a:ext cx="9791352" cy="12149958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695019" y="2494804"/>
                <a:ext cx="4895676" cy="60749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704543" y="2494804"/>
              <a:ext cx="4895676" cy="799993"/>
              <a:chOff x="6704543" y="2494804"/>
              <a:chExt cx="4895676" cy="79999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543" y="2494804"/>
                <a:ext cx="4895676" cy="7999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75752" y="2494804"/>
              <a:ext cx="4895676" cy="6074979"/>
              <a:chOff x="1175752" y="2494804"/>
              <a:chExt cx="4895676" cy="607497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272086" y="-542685"/>
                <a:ext cx="9791352" cy="12149958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5752" y="2494804"/>
                <a:ext cx="4895676" cy="607497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5752" y="2494804"/>
              <a:ext cx="4895676" cy="799993"/>
              <a:chOff x="1175752" y="2494804"/>
              <a:chExt cx="4895676" cy="79999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5752" y="2494804"/>
                <a:ext cx="4895676" cy="7999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20949" y="3913481"/>
              <a:ext cx="4205284" cy="2329333"/>
              <a:chOff x="1520949" y="3913481"/>
              <a:chExt cx="4205284" cy="232933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0949" y="3913481"/>
                <a:ext cx="4205284" cy="232933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20949" y="6534844"/>
              <a:ext cx="1357257" cy="1357257"/>
              <a:chOff x="1520949" y="6534844"/>
              <a:chExt cx="1357257" cy="13572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0949" y="6534844"/>
                <a:ext cx="1357257" cy="13572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167362" y="6639045"/>
              <a:ext cx="2393447" cy="1148855"/>
              <a:chOff x="3167362" y="6639045"/>
              <a:chExt cx="2393447" cy="11488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167362" y="6639045"/>
                <a:ext cx="2393447" cy="114885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18831" y="2409088"/>
              <a:ext cx="3875258" cy="944372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7204486" y="3724023"/>
              <a:ext cx="2761659" cy="1183568"/>
              <a:chOff x="7204486" y="3724023"/>
              <a:chExt cx="2761659" cy="118356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04486" y="3724023"/>
                <a:ext cx="2761659" cy="118356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042458" y="4854012"/>
              <a:ext cx="2923687" cy="813096"/>
              <a:chOff x="7042458" y="4854012"/>
              <a:chExt cx="2923687" cy="81309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042458" y="4854012"/>
                <a:ext cx="2923687" cy="81309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167143" y="5861805"/>
              <a:ext cx="3085714" cy="913661"/>
              <a:chOff x="8167143" y="5861805"/>
              <a:chExt cx="3085714" cy="91366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167143" y="5861805"/>
                <a:ext cx="3085714" cy="91366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891446" y="6775466"/>
              <a:ext cx="3074699" cy="1537349"/>
              <a:chOff x="6891446" y="6775466"/>
              <a:chExt cx="3074699" cy="153734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891446" y="6775466"/>
                <a:ext cx="3074699" cy="153734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909317" y="4972616"/>
              <a:ext cx="3533153" cy="1857755"/>
              <a:chOff x="12909317" y="4972616"/>
              <a:chExt cx="3533153" cy="185775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909317" y="4972616"/>
                <a:ext cx="3533153" cy="185775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9088" y="2409092"/>
              <a:ext cx="3877658" cy="944172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38097" y="3633112"/>
              <a:ext cx="3159896" cy="1079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79" cy="1165096"/>
            <a:chOff x="1175752" y="865856"/>
            <a:chExt cx="15934279" cy="1165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7" y="869489"/>
              <a:ext cx="1628419" cy="119917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75752" y="865856"/>
              <a:ext cx="15934209" cy="57953"/>
              <a:chOff x="1175752" y="865856"/>
              <a:chExt cx="15934209" cy="579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75752" y="865856"/>
                <a:ext cx="15934209" cy="5795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5430" y="1023525"/>
              <a:ext cx="1177519" cy="83469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75752" y="1972999"/>
              <a:ext cx="15934209" cy="57953"/>
              <a:chOff x="1175752" y="1972999"/>
              <a:chExt cx="15934209" cy="579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1972999"/>
                <a:ext cx="15934209" cy="5795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75752" y="2246586"/>
            <a:ext cx="15934279" cy="7720782"/>
            <a:chOff x="1175752" y="2246586"/>
            <a:chExt cx="15934279" cy="77207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2246586"/>
              <a:ext cx="15934279" cy="7720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73" cy="1165096"/>
            <a:chOff x="1175752" y="865856"/>
            <a:chExt cx="15934273" cy="1165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7" y="871783"/>
              <a:ext cx="3685772" cy="108989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75752" y="865856"/>
              <a:ext cx="15934209" cy="57953"/>
              <a:chOff x="1175752" y="865856"/>
              <a:chExt cx="15934209" cy="579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75752" y="865856"/>
                <a:ext cx="15934209" cy="5795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1335" y="1024220"/>
              <a:ext cx="1162052" cy="83403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75752" y="1972999"/>
              <a:ext cx="15934209" cy="57953"/>
              <a:chOff x="1175752" y="1972999"/>
              <a:chExt cx="15934209" cy="579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1972999"/>
                <a:ext cx="15934209" cy="5795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96469" y="5814042"/>
            <a:ext cx="2455706" cy="6720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791352" y="-1325091"/>
            <a:ext cx="31868419" cy="147809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07942" y="2963756"/>
            <a:ext cx="4802020" cy="6535167"/>
            <a:chOff x="12307942" y="2963756"/>
            <a:chExt cx="4802020" cy="65351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7942" y="2963756"/>
              <a:ext cx="4802020" cy="65351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90968" y="2698467"/>
            <a:ext cx="2417251" cy="681521"/>
            <a:chOff x="13490968" y="2698467"/>
            <a:chExt cx="2417251" cy="681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90968" y="2698467"/>
              <a:ext cx="2417251" cy="681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8721" y="2963756"/>
            <a:ext cx="4802020" cy="6535167"/>
            <a:chOff x="6698721" y="2963756"/>
            <a:chExt cx="4802020" cy="6535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8721" y="2963756"/>
              <a:ext cx="4802020" cy="6535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4232" y="2698467"/>
            <a:ext cx="2417251" cy="681521"/>
            <a:chOff x="7934232" y="2698467"/>
            <a:chExt cx="2417251" cy="6815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4232" y="2698467"/>
              <a:ext cx="2417251" cy="6815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5752" y="2963756"/>
            <a:ext cx="4802020" cy="6535167"/>
            <a:chOff x="1175752" y="2963756"/>
            <a:chExt cx="4802020" cy="6535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2963756"/>
              <a:ext cx="4802020" cy="65351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5752" y="865856"/>
            <a:ext cx="15934209" cy="1165096"/>
            <a:chOff x="1175752" y="865856"/>
            <a:chExt cx="15934209" cy="11650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517" y="871783"/>
              <a:ext cx="3205419" cy="109033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75752" y="865856"/>
              <a:ext cx="15934209" cy="57953"/>
              <a:chOff x="1175752" y="865856"/>
              <a:chExt cx="15934209" cy="5795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5752" y="865856"/>
                <a:ext cx="15934209" cy="5795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49811" y="1024220"/>
              <a:ext cx="1319176" cy="83403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75752" y="1972999"/>
              <a:ext cx="15934209" cy="57953"/>
              <a:chOff x="1175752" y="1972999"/>
              <a:chExt cx="15934209" cy="5795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75752" y="1972999"/>
                <a:ext cx="15934209" cy="579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368137" y="2622996"/>
            <a:ext cx="2417251" cy="681521"/>
            <a:chOff x="2368137" y="2622996"/>
            <a:chExt cx="2417251" cy="6815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8137" y="2622996"/>
              <a:ext cx="2417251" cy="6815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45474" y="2717577"/>
            <a:ext cx="1958575" cy="6606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20814" y="3672987"/>
            <a:ext cx="4157559" cy="990577"/>
            <a:chOff x="12620814" y="3672987"/>
            <a:chExt cx="4157559" cy="9905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42035" y="3177699"/>
              <a:ext cx="8315118" cy="198115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20814" y="3672987"/>
              <a:ext cx="4157559" cy="99057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75144" y="3888811"/>
            <a:ext cx="2926662" cy="5178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20814" y="5100127"/>
            <a:ext cx="4157559" cy="990577"/>
            <a:chOff x="12620814" y="5100127"/>
            <a:chExt cx="4157559" cy="9905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42035" y="4604839"/>
              <a:ext cx="8315118" cy="198115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20814" y="5100127"/>
              <a:ext cx="4157559" cy="99057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75100" y="5315955"/>
            <a:ext cx="3342767" cy="5178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620814" y="6507882"/>
            <a:ext cx="4157559" cy="990577"/>
            <a:chOff x="12620814" y="6507882"/>
            <a:chExt cx="4157559" cy="9905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42035" y="6012594"/>
              <a:ext cx="8315118" cy="198115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20814" y="6507882"/>
              <a:ext cx="4157559" cy="99057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75144" y="6723706"/>
            <a:ext cx="3378681" cy="5178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776599" y="2641326"/>
            <a:ext cx="1634147" cy="65982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7341" y="3616542"/>
            <a:ext cx="4157559" cy="990577"/>
            <a:chOff x="1507341" y="3616542"/>
            <a:chExt cx="4157559" cy="99057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571438" y="3121253"/>
              <a:ext cx="8315118" cy="198115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07341" y="3616542"/>
              <a:ext cx="4157559" cy="99057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61628" y="3832366"/>
            <a:ext cx="2767338" cy="5171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07343" y="5100127"/>
            <a:ext cx="4157559" cy="990577"/>
            <a:chOff x="1507343" y="5100127"/>
            <a:chExt cx="4157559" cy="99057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571437" y="4604839"/>
              <a:ext cx="8315118" cy="198115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07343" y="5100127"/>
              <a:ext cx="4157559" cy="99057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61630" y="5346226"/>
            <a:ext cx="3021110" cy="51717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07341" y="6507882"/>
            <a:ext cx="4157559" cy="990577"/>
            <a:chOff x="1507341" y="6507882"/>
            <a:chExt cx="4157559" cy="99057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-571438" y="6012594"/>
              <a:ext cx="8315118" cy="1981153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07341" y="6507882"/>
              <a:ext cx="4157559" cy="99057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61628" y="6753981"/>
            <a:ext cx="2765014" cy="51717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07341" y="7898179"/>
            <a:ext cx="4157559" cy="990577"/>
            <a:chOff x="1507341" y="7898179"/>
            <a:chExt cx="4157559" cy="99057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571438" y="7402891"/>
              <a:ext cx="8315118" cy="1981153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07341" y="7898179"/>
              <a:ext cx="4157559" cy="990577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61630" y="8144279"/>
            <a:ext cx="2765024" cy="51780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305783" y="2701875"/>
            <a:ext cx="1661785" cy="65983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064121" y="3677090"/>
            <a:ext cx="4157559" cy="804750"/>
            <a:chOff x="7064121" y="3677090"/>
            <a:chExt cx="4157559" cy="80475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85341" y="3274715"/>
              <a:ext cx="8315118" cy="1609501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64121" y="3677090"/>
              <a:ext cx="4157559" cy="80475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018407" y="3834779"/>
            <a:ext cx="3225567" cy="51781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64078" y="4785839"/>
            <a:ext cx="4157559" cy="804750"/>
            <a:chOff x="7064078" y="4785839"/>
            <a:chExt cx="4157559" cy="80475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85298" y="4383464"/>
              <a:ext cx="8315118" cy="1609501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064078" y="4785839"/>
              <a:ext cx="4157559" cy="804750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018407" y="4943532"/>
            <a:ext cx="2952081" cy="52328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064056" y="5905481"/>
            <a:ext cx="4157559" cy="804750"/>
            <a:chOff x="7064056" y="5905481"/>
            <a:chExt cx="4157559" cy="80475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85277" y="5503106"/>
              <a:ext cx="8315118" cy="1609501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064056" y="5905481"/>
              <a:ext cx="4157559" cy="804750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018365" y="6035635"/>
            <a:ext cx="2765643" cy="51718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064056" y="7063719"/>
            <a:ext cx="4157559" cy="804750"/>
            <a:chOff x="7064056" y="7063719"/>
            <a:chExt cx="4157559" cy="80475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85277" y="6661344"/>
              <a:ext cx="8315118" cy="1609501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64056" y="7063719"/>
              <a:ext cx="4157559" cy="804750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7018382" y="7179068"/>
            <a:ext cx="2926281" cy="5171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064064" y="8250541"/>
            <a:ext cx="4157559" cy="804750"/>
            <a:chOff x="7064064" y="8250541"/>
            <a:chExt cx="4157559" cy="80475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985284" y="7848166"/>
              <a:ext cx="8315118" cy="1609501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064064" y="8250541"/>
              <a:ext cx="4157559" cy="804750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018379" y="8363303"/>
            <a:ext cx="3174586" cy="517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91" cy="1165096"/>
            <a:chOff x="1175752" y="865856"/>
            <a:chExt cx="15934291" cy="1165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517" y="871783"/>
              <a:ext cx="2695448" cy="108743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80952" y="865856"/>
              <a:ext cx="15929009" cy="57953"/>
              <a:chOff x="1180952" y="865856"/>
              <a:chExt cx="15929009" cy="579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0952" y="865856"/>
                <a:ext cx="15929009" cy="5795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8382" y="1016563"/>
              <a:ext cx="1470729" cy="83403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80952" y="1972999"/>
              <a:ext cx="15929009" cy="57953"/>
              <a:chOff x="1180952" y="1972999"/>
              <a:chExt cx="15929009" cy="579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0952" y="1972999"/>
                <a:ext cx="15929009" cy="5795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817318" y="2953959"/>
            <a:ext cx="3497059" cy="6171429"/>
            <a:chOff x="3817318" y="2953959"/>
            <a:chExt cx="349705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318" y="2953959"/>
              <a:ext cx="349705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8521" y="2717313"/>
            <a:ext cx="2754652" cy="631116"/>
            <a:chOff x="4188521" y="2717313"/>
            <a:chExt cx="2754652" cy="6311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8521" y="2717313"/>
              <a:ext cx="2754652" cy="6311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15455" y="2757027"/>
            <a:ext cx="1790929" cy="5171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9070" y="2717313"/>
            <a:ext cx="1113364" cy="6288875"/>
            <a:chOff x="619070" y="2717313"/>
            <a:chExt cx="1113364" cy="62888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9070" y="2717313"/>
              <a:ext cx="1113364" cy="1113364"/>
              <a:chOff x="619070" y="2717313"/>
              <a:chExt cx="1113364" cy="11133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9070" y="2717313"/>
                <a:ext cx="1113364" cy="11133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19070" y="4425463"/>
              <a:ext cx="1113364" cy="1113364"/>
              <a:chOff x="619070" y="4425463"/>
              <a:chExt cx="1113364" cy="111336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9070" y="4425463"/>
                <a:ext cx="1113364" cy="11133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19070" y="6257721"/>
              <a:ext cx="1113364" cy="1113364"/>
              <a:chOff x="619070" y="6257721"/>
              <a:chExt cx="1113364" cy="111336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9070" y="6257721"/>
                <a:ext cx="1113364" cy="111336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19070" y="7892825"/>
              <a:ext cx="1113364" cy="1113364"/>
              <a:chOff x="619070" y="7892825"/>
              <a:chExt cx="1113364" cy="111336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19070" y="7892825"/>
                <a:ext cx="1113364" cy="111336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179445" y="4415661"/>
            <a:ext cx="976959" cy="462256"/>
            <a:chOff x="13179445" y="4415661"/>
            <a:chExt cx="976959" cy="4622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79445" y="4415661"/>
              <a:ext cx="976959" cy="4622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36127" y="2940897"/>
            <a:ext cx="5191724" cy="2920854"/>
            <a:chOff x="11336127" y="2940897"/>
            <a:chExt cx="5191724" cy="29208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36127" y="2940897"/>
              <a:ext cx="5191724" cy="29208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06983" y="2272808"/>
            <a:ext cx="1075621" cy="1075621"/>
            <a:chOff x="13206983" y="2272808"/>
            <a:chExt cx="1075621" cy="10756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06983" y="2272808"/>
              <a:ext cx="1075621" cy="10756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39624" y="2286578"/>
            <a:ext cx="1610339" cy="1040911"/>
            <a:chOff x="12939624" y="2286578"/>
            <a:chExt cx="1610339" cy="10409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39624" y="2286578"/>
              <a:ext cx="1610339" cy="10409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31989" y="3385296"/>
            <a:ext cx="2381795" cy="2166233"/>
            <a:chOff x="13931989" y="3385296"/>
            <a:chExt cx="2381795" cy="21662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31989" y="3385296"/>
              <a:ext cx="2381795" cy="21662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50194" y="3348429"/>
            <a:ext cx="1987413" cy="1987413"/>
            <a:chOff x="11550194" y="3348429"/>
            <a:chExt cx="1987413" cy="198741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50194" y="3348429"/>
              <a:ext cx="1987413" cy="19874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43347" y="3977462"/>
            <a:ext cx="806222" cy="806222"/>
            <a:chOff x="13343347" y="3977462"/>
            <a:chExt cx="806222" cy="80622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640000">
              <a:off x="13343347" y="3977462"/>
              <a:ext cx="806222" cy="8062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12799" y="7747582"/>
            <a:ext cx="2175261" cy="114286"/>
            <a:chOff x="1712799" y="7747582"/>
            <a:chExt cx="2175261" cy="1142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160000">
              <a:off x="1712799" y="7747582"/>
              <a:ext cx="2175261" cy="1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11001" y="3897259"/>
            <a:ext cx="2216722" cy="114286"/>
            <a:chOff x="1711001" y="3897259"/>
            <a:chExt cx="2216722" cy="11428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160000">
              <a:off x="1711001" y="3897259"/>
              <a:ext cx="2216722" cy="1142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892344" y="5212561"/>
            <a:ext cx="1854037" cy="114286"/>
            <a:chOff x="1892344" y="5212561"/>
            <a:chExt cx="1854037" cy="11428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900000">
              <a:off x="1892344" y="5212561"/>
              <a:ext cx="1854037" cy="1142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879955" y="6519229"/>
            <a:ext cx="1854719" cy="114286"/>
            <a:chOff x="1879955" y="6519229"/>
            <a:chExt cx="1854719" cy="11428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">
              <a:off x="1879955" y="6519229"/>
              <a:ext cx="1854719" cy="1142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480248" y="4531770"/>
            <a:ext cx="3714271" cy="114286"/>
            <a:chOff x="7480248" y="4531770"/>
            <a:chExt cx="3714271" cy="11428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80248" y="4531770"/>
              <a:ext cx="3714271" cy="1142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706009" y="3757730"/>
            <a:ext cx="3262751" cy="660171"/>
            <a:chOff x="7706009" y="3757730"/>
            <a:chExt cx="3262751" cy="660171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7706009" y="3757730"/>
              <a:ext cx="3257313" cy="660171"/>
              <a:chOff x="7706009" y="3757730"/>
              <a:chExt cx="3257313" cy="660171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706009" y="3757730"/>
                <a:ext cx="3257313" cy="660171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73477" y="3818696"/>
              <a:ext cx="2604881" cy="51781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20865" y="3692327"/>
            <a:ext cx="1295215" cy="51371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20865" y="5442915"/>
            <a:ext cx="1317205" cy="51371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20865" y="7288039"/>
            <a:ext cx="1321577" cy="51371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20865" y="8969515"/>
            <a:ext cx="1323815" cy="513710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783033" y="9164989"/>
            <a:ext cx="3499873" cy="458244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0280279" y="6238197"/>
            <a:ext cx="3262734" cy="3822383"/>
            <a:chOff x="10280279" y="6238197"/>
            <a:chExt cx="3262734" cy="382238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0280279" y="9400409"/>
              <a:ext cx="3262734" cy="660171"/>
              <a:chOff x="10280279" y="9400409"/>
              <a:chExt cx="3262734" cy="660171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0280279" y="9400409"/>
                <a:ext cx="3257313" cy="660171"/>
                <a:chOff x="10280279" y="9400409"/>
                <a:chExt cx="3257313" cy="660171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0280279" y="9400409"/>
                  <a:ext cx="3257313" cy="660171"/>
                </a:xfrm>
                <a:prstGeom prst="rect">
                  <a:avLst/>
                </a:prstGeom>
              </p:spPr>
            </p:pic>
          </p:grpSp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247730" y="9461425"/>
                <a:ext cx="2756815" cy="51717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0748200" y="6238197"/>
              <a:ext cx="2781044" cy="2941072"/>
              <a:chOff x="10748200" y="6238197"/>
              <a:chExt cx="2781044" cy="2941072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0748200" y="8004663"/>
                <a:ext cx="1530790" cy="1174606"/>
                <a:chOff x="10748200" y="8004663"/>
                <a:chExt cx="1530790" cy="1174606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0748200" y="8004663"/>
                  <a:ext cx="1530790" cy="1174606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1478284" y="6415443"/>
                <a:ext cx="1826721" cy="2201796"/>
                <a:chOff x="11478284" y="6415443"/>
                <a:chExt cx="1826721" cy="2201796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780000">
                  <a:off x="11478284" y="6415443"/>
                  <a:ext cx="1826721" cy="220179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1" name="그룹 1031"/>
          <p:cNvGrpSpPr/>
          <p:nvPr/>
        </p:nvGrpSpPr>
        <p:grpSpPr>
          <a:xfrm>
            <a:off x="14364134" y="6926390"/>
            <a:ext cx="3262691" cy="3119251"/>
            <a:chOff x="14364134" y="6926390"/>
            <a:chExt cx="3262691" cy="3119251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4860373" y="6926390"/>
              <a:ext cx="2270257" cy="2270257"/>
              <a:chOff x="14860373" y="6926390"/>
              <a:chExt cx="2270257" cy="2270257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4860373" y="6926390"/>
                <a:ext cx="2270257" cy="227025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4364134" y="9385470"/>
              <a:ext cx="3262691" cy="660171"/>
              <a:chOff x="14364134" y="9385470"/>
              <a:chExt cx="3262691" cy="660171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14364134" y="9385470"/>
                <a:ext cx="3257313" cy="660171"/>
                <a:chOff x="14364134" y="9385470"/>
                <a:chExt cx="3257313" cy="660171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4364134" y="9385470"/>
                  <a:ext cx="3257313" cy="660171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4331543" y="9446486"/>
                <a:ext cx="3092824" cy="517805"/>
              </a:xfrm>
              <a:prstGeom prst="rect">
                <a:avLst/>
              </a:prstGeom>
            </p:spPr>
          </p:pic>
        </p:grpSp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155028" y="4732391"/>
            <a:ext cx="2308511" cy="421616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3931989" y="3385296"/>
            <a:ext cx="2381795" cy="2166233"/>
            <a:chOff x="13931989" y="3385296"/>
            <a:chExt cx="2381795" cy="2166233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3931989" y="3385296"/>
              <a:ext cx="1190897" cy="1190897"/>
              <a:chOff x="13931989" y="3385296"/>
              <a:chExt cx="1190897" cy="1190897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3931989" y="3385296"/>
                <a:ext cx="1190897" cy="1190897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5122886" y="3385296"/>
              <a:ext cx="1190897" cy="1190897"/>
              <a:chOff x="15122886" y="3385296"/>
              <a:chExt cx="1190897" cy="1190897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5122886" y="3385296"/>
                <a:ext cx="1190897" cy="1190897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3931989" y="4360632"/>
              <a:ext cx="1190897" cy="1190897"/>
              <a:chOff x="13931989" y="4360632"/>
              <a:chExt cx="1190897" cy="1190897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3931989" y="4360632"/>
                <a:ext cx="1190897" cy="1190897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122886" y="4337546"/>
              <a:ext cx="1190897" cy="1190897"/>
              <a:chOff x="15122886" y="4337546"/>
              <a:chExt cx="1190897" cy="1190897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5122886" y="4337546"/>
                <a:ext cx="1190897" cy="1190897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287326" y="2268907"/>
            <a:ext cx="663489" cy="663489"/>
            <a:chOff x="287326" y="2268907"/>
            <a:chExt cx="663489" cy="663489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287326" y="2268907"/>
              <a:ext cx="663489" cy="663489"/>
              <a:chOff x="287326" y="2268907"/>
              <a:chExt cx="663489" cy="663489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287326" y="2268907"/>
                <a:ext cx="663489" cy="663489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3195" y="2343515"/>
              <a:ext cx="392814" cy="57522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0672638" y="2290471"/>
            <a:ext cx="663489" cy="663489"/>
            <a:chOff x="10672638" y="2290471"/>
            <a:chExt cx="663489" cy="663489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0672638" y="2290471"/>
              <a:ext cx="663489" cy="663489"/>
              <a:chOff x="10672638" y="2290471"/>
              <a:chExt cx="663489" cy="663489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0672638" y="2290471"/>
                <a:ext cx="663489" cy="663489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818477" y="2365077"/>
              <a:ext cx="414834" cy="57522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0672638" y="6039674"/>
            <a:ext cx="663489" cy="663489"/>
            <a:chOff x="10672638" y="6039674"/>
            <a:chExt cx="663489" cy="663489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0672638" y="6039674"/>
              <a:ext cx="663489" cy="663489"/>
              <a:chOff x="10672638" y="6039674"/>
              <a:chExt cx="663489" cy="663489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0672638" y="6039674"/>
                <a:ext cx="663489" cy="663489"/>
              </a:xfrm>
              <a:prstGeom prst="rect">
                <a:avLst/>
              </a:prstGeom>
            </p:spPr>
          </p:pic>
        </p:grpSp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818477" y="6114277"/>
              <a:ext cx="403348" cy="493824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4002920" y="4138961"/>
            <a:ext cx="3125855" cy="4867227"/>
            <a:chOff x="4002920" y="4138961"/>
            <a:chExt cx="3125855" cy="486722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002920" y="4138961"/>
              <a:ext cx="3125855" cy="486722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3968635" y="3617723"/>
            <a:ext cx="1879063" cy="4314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2022-10-23T05:58:06Z</dcterms:created>
  <dcterms:modified xsi:type="dcterms:W3CDTF">2022-10-23T05:58:06Z</dcterms:modified>
</cp:coreProperties>
</file>